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80" r:id="rId2"/>
    <p:sldId id="275" r:id="rId3"/>
    <p:sldId id="281" r:id="rId4"/>
    <p:sldId id="274" r:id="rId5"/>
  </p:sldIdLst>
  <p:sldSz cx="9906000" cy="6858000" type="A4"/>
  <p:notesSz cx="6742113" cy="9874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90000"/>
    <a:srgbClr val="FF0000"/>
    <a:srgbClr val="FF6600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0186" autoAdjust="0"/>
    <p:restoredTop sz="99843" autoAdjust="0"/>
  </p:normalViewPr>
  <p:slideViewPr>
    <p:cSldViewPr snapToGrid="0">
      <p:cViewPr>
        <p:scale>
          <a:sx n="100" d="100"/>
          <a:sy n="100" d="100"/>
        </p:scale>
        <p:origin x="-1656" y="-21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21322" cy="495437"/>
          </a:xfrm>
          <a:prstGeom prst="rect">
            <a:avLst/>
          </a:prstGeom>
        </p:spPr>
        <p:txBody>
          <a:bodyPr vert="horz" lIns="90084" tIns="45042" rIns="90084" bIns="45042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9234" y="0"/>
            <a:ext cx="2921322" cy="495437"/>
          </a:xfrm>
          <a:prstGeom prst="rect">
            <a:avLst/>
          </a:prstGeom>
        </p:spPr>
        <p:txBody>
          <a:bodyPr vert="horz" lIns="90084" tIns="45042" rIns="90084" bIns="45042" rtlCol="0"/>
          <a:lstStyle>
            <a:lvl1pPr algn="r">
              <a:defRPr sz="1200"/>
            </a:lvl1pPr>
          </a:lstStyle>
          <a:p>
            <a:fld id="{C5617A21-F0F0-4008-A3EF-EB85EFE707DD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35075"/>
            <a:ext cx="481012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084" tIns="45042" rIns="90084" bIns="4504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991" y="4752121"/>
            <a:ext cx="5393690" cy="3888241"/>
          </a:xfrm>
          <a:prstGeom prst="rect">
            <a:avLst/>
          </a:prstGeom>
        </p:spPr>
        <p:txBody>
          <a:bodyPr vert="horz" lIns="90084" tIns="45042" rIns="90084" bIns="4504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378814"/>
            <a:ext cx="2921322" cy="495437"/>
          </a:xfrm>
          <a:prstGeom prst="rect">
            <a:avLst/>
          </a:prstGeom>
        </p:spPr>
        <p:txBody>
          <a:bodyPr vert="horz" lIns="90084" tIns="45042" rIns="90084" bIns="45042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9234" y="9378814"/>
            <a:ext cx="2921322" cy="495437"/>
          </a:xfrm>
          <a:prstGeom prst="rect">
            <a:avLst/>
          </a:prstGeom>
        </p:spPr>
        <p:txBody>
          <a:bodyPr vert="horz" lIns="90084" tIns="45042" rIns="90084" bIns="45042" rtlCol="0" anchor="b"/>
          <a:lstStyle>
            <a:lvl1pPr algn="r">
              <a:defRPr sz="1200"/>
            </a:lvl1pPr>
          </a:lstStyle>
          <a:p>
            <a:fld id="{1F3732EB-EE2C-4B1B-ACB8-EBC1DBFC04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736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6788" y="1235075"/>
            <a:ext cx="4810125" cy="3332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732EB-EE2C-4B1B-ACB8-EBC1DBFC049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635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6788" y="1235075"/>
            <a:ext cx="4810125" cy="3332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732EB-EE2C-4B1B-ACB8-EBC1DBFC049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053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2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029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63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475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565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003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9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4"/>
            <a:ext cx="4190702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6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4" y="1681164"/>
            <a:ext cx="4211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4" y="2505076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854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21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37080" y="6627202"/>
            <a:ext cx="1245128" cy="127246"/>
          </a:xfrm>
        </p:spPr>
        <p:txBody>
          <a:bodyPr/>
          <a:lstStyle>
            <a:lvl1pPr>
              <a:defRPr sz="800"/>
            </a:lvl1pPr>
          </a:lstStyle>
          <a:p>
            <a:fld id="{AD7ED586-DBCB-4FD0-8415-3D4A9779C8C3}" type="datetimeFigureOut">
              <a:rPr lang="en-GB" smtClean="0"/>
              <a:pPr/>
              <a:t>12/11/18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281364" y="6627202"/>
            <a:ext cx="3343275" cy="127246"/>
          </a:xfrm>
        </p:spPr>
        <p:txBody>
          <a:bodyPr/>
          <a:lstStyle>
            <a:lvl1pPr>
              <a:defRPr sz="800"/>
            </a:lvl1pPr>
          </a:lstStyle>
          <a:p>
            <a:r>
              <a:rPr lang="en-GB" smtClean="0"/>
              <a:t>© Simon Hall 2015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19093" y="6584587"/>
            <a:ext cx="956203" cy="169861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01D4CA19-17F7-45AD-96A1-40AF5E719E4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871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1" y="987427"/>
            <a:ext cx="501491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620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1" y="987427"/>
            <a:ext cx="501491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D586-DBCB-4FD0-8415-3D4A9779C8C3}" type="datetimeFigureOut">
              <a:rPr lang="en-GB" smtClean="0"/>
              <a:t>12/11/18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96113" y="6614014"/>
            <a:ext cx="2228850" cy="107463"/>
          </a:xfrm>
          <a:prstGeom prst="rect">
            <a:avLst/>
          </a:prstGeom>
        </p:spPr>
        <p:txBody>
          <a:bodyPr/>
          <a:lstStyle/>
          <a:p>
            <a:fld id="{01D4CA19-17F7-45AD-96A1-40AF5E719E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356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1701312"/>
            <a:ext cx="8543925" cy="369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2193087"/>
            <a:ext cx="8543925" cy="3983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750537"/>
            <a:ext cx="2228850" cy="107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ED586-DBCB-4FD0-8415-3D4A9779C8C3}" type="datetimeFigureOut">
              <a:rPr lang="en-GB" smtClean="0"/>
              <a:pPr/>
              <a:t>12/11/18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669374" y="6614014"/>
            <a:ext cx="1236626" cy="2439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smtClean="0"/>
              <a:t>© Simon Hall 2015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70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6600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617653" y="6328489"/>
            <a:ext cx="18203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© Simon Hall </a:t>
            </a:r>
            <a:r>
              <a:rPr lang="en-GB" sz="1000" dirty="0" smtClean="0">
                <a:solidFill>
                  <a:schemeClr val="bg1"/>
                </a:solidFill>
              </a:rPr>
              <a:t>2019 </a:t>
            </a:r>
          </a:p>
          <a:p>
            <a:pPr algn="ctr"/>
            <a:r>
              <a:rPr lang="en-GB" sz="1000" dirty="0" smtClean="0">
                <a:solidFill>
                  <a:schemeClr val="bg1"/>
                </a:solidFill>
              </a:rPr>
              <a:t>  </a:t>
            </a:r>
            <a:fld id="{76619D9D-6D2D-DB41-AC3F-D4847093403A}" type="datetime1">
              <a:rPr lang="en-GB" sz="1000" smtClean="0">
                <a:solidFill>
                  <a:schemeClr val="bg1"/>
                </a:solidFill>
              </a:rPr>
              <a:t>12/11/18</a:t>
            </a:fld>
            <a:endParaRPr lang="en-GB" sz="1000" dirty="0" smtClean="0">
              <a:solidFill>
                <a:schemeClr val="bg1"/>
              </a:solidFill>
            </a:endParaRPr>
          </a:p>
        </p:txBody>
      </p:sp>
      <p:pic>
        <p:nvPicPr>
          <p:cNvPr id="14" name="Picture 13" descr="logo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431" y="6276449"/>
            <a:ext cx="1648804" cy="5434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1981200"/>
            <a:ext cx="5899098" cy="4762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" y="101600"/>
            <a:ext cx="5905500" cy="1828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90000" y="6311324"/>
            <a:ext cx="816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  <a:latin typeface="UTM Than Chien Tranh"/>
                <a:cs typeface="UTM Than Chien Tranh"/>
              </a:rPr>
              <a:t>2019</a:t>
            </a:r>
            <a:endParaRPr lang="en-US" sz="2000" dirty="0">
              <a:solidFill>
                <a:srgbClr val="FFFF00"/>
              </a:solidFill>
              <a:latin typeface="UTM Than Chien Tranh"/>
              <a:cs typeface="UTM Than Chien Tranh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5200" y="3048000"/>
            <a:ext cx="3771900" cy="31576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900" y="101600"/>
            <a:ext cx="3746499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139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663700" y="6272652"/>
            <a:ext cx="149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© Simon Hall 2019  </a:t>
            </a:r>
            <a:endParaRPr lang="en-GB" sz="1000" dirty="0" smtClean="0">
              <a:solidFill>
                <a:schemeClr val="bg1"/>
              </a:solidFill>
            </a:endParaRPr>
          </a:p>
          <a:p>
            <a:pPr algn="ctr"/>
            <a:r>
              <a:rPr lang="en-GB" sz="1000" dirty="0" smtClean="0">
                <a:solidFill>
                  <a:schemeClr val="bg1"/>
                </a:solidFill>
              </a:rPr>
              <a:t> </a:t>
            </a:r>
            <a:fld id="{76619D9D-6D2D-DB41-AC3F-D4847093403A}" type="datetime1">
              <a:rPr lang="en-GB" sz="1000">
                <a:solidFill>
                  <a:schemeClr val="bg1"/>
                </a:solidFill>
              </a:rPr>
              <a:pPr algn="ctr"/>
              <a:t>12/11/18</a:t>
            </a:fld>
            <a:endParaRPr lang="en-GB" sz="1000" dirty="0">
              <a:solidFill>
                <a:schemeClr val="bg1"/>
              </a:solidFill>
            </a:endParaRPr>
          </a:p>
        </p:txBody>
      </p:sp>
      <p:pic>
        <p:nvPicPr>
          <p:cNvPr id="10" name="Picture 9" descr="WZ 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3" y="6214455"/>
            <a:ext cx="1443567" cy="5165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400" y="3225800"/>
            <a:ext cx="5727700" cy="3543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114300"/>
            <a:ext cx="3886200" cy="2298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000" y="2476500"/>
            <a:ext cx="3860800" cy="37084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49600" y="6272652"/>
            <a:ext cx="816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  <a:latin typeface="UTM Than Chien Tranh"/>
                <a:cs typeface="UTM Than Chien Tranh"/>
              </a:rPr>
              <a:t>2019</a:t>
            </a:r>
            <a:endParaRPr lang="en-US" sz="2000" dirty="0">
              <a:solidFill>
                <a:srgbClr val="FFFF00"/>
              </a:solidFill>
              <a:latin typeface="UTM Than Chien Tranh"/>
              <a:cs typeface="UTM Than Chien Tranh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9400" y="101600"/>
            <a:ext cx="57150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50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99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741373" y="5903324"/>
            <a:ext cx="1164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© Simon Hall </a:t>
            </a:r>
            <a:r>
              <a:rPr lang="en-GB" sz="1000" dirty="0" smtClean="0">
                <a:solidFill>
                  <a:schemeClr val="bg1"/>
                </a:solidFill>
              </a:rPr>
              <a:t>2019</a:t>
            </a:r>
          </a:p>
          <a:p>
            <a:pPr algn="ctr"/>
            <a:r>
              <a:rPr lang="en-GB" sz="1000" dirty="0" smtClean="0">
                <a:solidFill>
                  <a:schemeClr val="bg1"/>
                </a:solidFill>
              </a:rPr>
              <a:t>   </a:t>
            </a:r>
            <a:fld id="{76619D9D-6D2D-DB41-AC3F-D4847093403A}" type="datetime1">
              <a:rPr lang="en-GB" sz="1000">
                <a:solidFill>
                  <a:schemeClr val="bg1"/>
                </a:solidFill>
              </a:rPr>
              <a:pPr algn="ctr"/>
              <a:t>12/11/18</a:t>
            </a:fld>
            <a:endParaRPr lang="en-GB" sz="1000" dirty="0">
              <a:solidFill>
                <a:schemeClr val="bg1"/>
              </a:solidFill>
            </a:endParaRPr>
          </a:p>
        </p:txBody>
      </p:sp>
      <p:pic>
        <p:nvPicPr>
          <p:cNvPr id="20" name="Picture 19" descr="Hopl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266" y="4565746"/>
            <a:ext cx="1312334" cy="126944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000" y="4546599"/>
            <a:ext cx="3441700" cy="13035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1400" y="88900"/>
            <a:ext cx="4940300" cy="1727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8700" y="1854200"/>
            <a:ext cx="4953000" cy="2641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00" y="101600"/>
            <a:ext cx="4699000" cy="1714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900" y="1841500"/>
            <a:ext cx="4699000" cy="3505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900" y="5384800"/>
            <a:ext cx="4699000" cy="13842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1400" y="5918200"/>
            <a:ext cx="3860800" cy="8512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928100" y="6330890"/>
            <a:ext cx="816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  <a:latin typeface="UTM Than Chien Tranh"/>
                <a:cs typeface="UTM Than Chien Tranh"/>
              </a:rPr>
              <a:t>2019</a:t>
            </a:r>
            <a:endParaRPr lang="en-US" sz="2000" dirty="0">
              <a:solidFill>
                <a:srgbClr val="FFFF00"/>
              </a:solidFill>
              <a:latin typeface="UTM Than Chien Tranh"/>
              <a:cs typeface="UTM Than Chien Tranh"/>
            </a:endParaRPr>
          </a:p>
        </p:txBody>
      </p:sp>
    </p:spTree>
    <p:extLst>
      <p:ext uri="{BB962C8B-B14F-4D97-AF65-F5344CB8AC3E}">
        <p14:creationId xmlns:p14="http://schemas.microsoft.com/office/powerpoint/2010/main" val="102629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51792" y="6637179"/>
            <a:ext cx="17406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</a:rPr>
              <a:t>© Simon Hall 2019   </a:t>
            </a:r>
            <a:fld id="{76619D9D-6D2D-DB41-AC3F-D4847093403A}" type="datetime1">
              <a:rPr lang="en-GB" sz="1000">
                <a:solidFill>
                  <a:schemeClr val="bg1"/>
                </a:solidFill>
              </a:rPr>
              <a:pPr algn="ctr"/>
              <a:t>12/11/18</a:t>
            </a:fld>
            <a:endParaRPr lang="en-GB" sz="10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63500"/>
            <a:ext cx="96520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882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24232</TotalTime>
  <Words>28</Words>
  <Application>Microsoft Macintosh PowerPoint</Application>
  <PresentationFormat>A4 Paper (210x297 mm)</PresentationFormat>
  <Paragraphs>12</Paragraphs>
  <Slides>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Hall</dc:creator>
  <cp:lastModifiedBy>Simon Hall</cp:lastModifiedBy>
  <cp:revision>248</cp:revision>
  <cp:lastPrinted>2016-07-04T06:29:25Z</cp:lastPrinted>
  <dcterms:created xsi:type="dcterms:W3CDTF">2014-08-27T07:25:05Z</dcterms:created>
  <dcterms:modified xsi:type="dcterms:W3CDTF">2018-11-12T05:23:32Z</dcterms:modified>
</cp:coreProperties>
</file>

<file path=docProps/thumbnail.jpeg>
</file>